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notesMasterIdLst>
    <p:notesMasterId r:id="rId10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JZH Coaching service offering slide: Cover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JZH Coaching service offering slide: Meet Jesmine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JZH Coaching service offering slide: What JZH Coaching Helps Clients Achieve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JZH Coaching service offering slide: Current Service Offerings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JZH Coaching service offering slide: Recent Coaching Themes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JZH Coaching service offering slide: Who I Work With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JZH Coaching service offering slide: Why Partner with JZH Coaching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JZH Coaching service offering slide: Let’s Start the Conversation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professional_branding_for_coaching_services.pn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professional_coaching_presentation_with_portrait.pn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coaching_services_for_personal_growth.pn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jzh_coaching_service_offerings.pn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recent_coaching_themes_and_outcomes.pn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jzh_coaching_professional_services_overview.pn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why_partner_with_jzh_coaching.pn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professional_coaching_business_promotional_graphic.png">    </p:cNvPr>
          <p:cNvPicPr>
            <a:picLocks noChangeAspect="1"/>
          </p:cNvPicPr>
          <p:nvPr/>
        </p:nvPicPr>
        <p:blipFill>
          <a:blip r:embed="rId1"/>
          <a:srcRect l="0" r="0" t="27" b="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>JZH Coaching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JZH Coaching - Current Service Offering</dc:title>
  <dc:subject>JZH Coaching current service offering</dc:subject>
  <dc:creator>JZH Coaching</dc:creator>
  <cp:lastModifiedBy>JZH Coaching</cp:lastModifiedBy>
  <cp:revision>1</cp:revision>
  <dcterms:created xsi:type="dcterms:W3CDTF">2026-07-06T17:32:38Z</dcterms:created>
  <dcterms:modified xsi:type="dcterms:W3CDTF">2026-07-06T17:32:38Z</dcterms:modified>
</cp:coreProperties>
</file>